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502" r:id="rId2"/>
    <p:sldId id="503" r:id="rId3"/>
    <p:sldId id="504" r:id="rId4"/>
    <p:sldId id="505" r:id="rId5"/>
    <p:sldId id="506" r:id="rId6"/>
    <p:sldId id="507" r:id="rId7"/>
    <p:sldId id="508" r:id="rId8"/>
    <p:sldId id="509" r:id="rId9"/>
    <p:sldId id="510" r:id="rId10"/>
    <p:sldId id="511" r:id="rId11"/>
    <p:sldId id="512" r:id="rId12"/>
    <p:sldId id="513" r:id="rId13"/>
    <p:sldId id="514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16EE79-3E89-6D32-BABC-DDB993883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DA68E-820A-7892-8726-02D71AA24F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9/4/2022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8CD9AC-5D23-2EAC-A198-F69340A7AD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EE279F-9501-FD3F-00A4-473374224B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3E706D8-EFCD-4D3F-B9E6-9F6A380CAE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8087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/>
              <a:t>9/4/2022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B593160B-A8A5-432B-A2BE-2D7E89214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1666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7D3D-4098-4745-A054-F940E4855C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68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1B76-6860-4018-A6E8-E7DC94A8DD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1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8A4F-FABF-4945-96C8-22DA399E2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C7AA-CD25-49BE-84A1-EA5BE6521A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4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7860-8C0F-4167-8018-35D6EB990E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9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2BCE-8DC0-49A6-878D-9776D6AE2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8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9633-2B70-42BF-BF72-626A5EF89D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3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8A799-E8D3-4FAF-942E-79E783420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0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FBAD-B3BC-44A0-B3EA-1BABFD29F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8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2508-2A68-4BF4-A537-3F1CA5DFD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2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BE8B4-D0F8-4899-B7A9-5285ADAAC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9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9BCA4E-3AAD-4CD7-AE98-EEE19BCD8B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0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00" y="2430840"/>
            <a:ext cx="7239000" cy="1569660"/>
          </a:xfr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5)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  <a:latin typeface="+mj-lt"/>
              </a:rPr>
              <a:t>Matthew 16:13-18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61" y="433626"/>
            <a:ext cx="8578392" cy="861774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5000" b="1" dirty="0">
                <a:solidFill>
                  <a:schemeClr val="tx1"/>
                </a:solidFill>
              </a:rPr>
              <a:t>The Lord’s Church Is Not 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41259" y="1752600"/>
            <a:ext cx="8458200" cy="2813078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dirty="0"/>
              <a:t>A Political Force. John 18:33-38</a:t>
            </a:r>
          </a:p>
          <a:p>
            <a:pPr eaLnBrk="1" hangingPunct="1">
              <a:defRPr/>
            </a:pPr>
            <a:r>
              <a:rPr lang="en-US" sz="2600" dirty="0"/>
              <a:t>A Business Organization. 1 Corinthians 16:1-2;</a:t>
            </a:r>
            <a:br>
              <a:rPr lang="en-US" sz="2600" dirty="0"/>
            </a:br>
            <a:r>
              <a:rPr lang="en-US" sz="2600" dirty="0"/>
              <a:t>2 Corinthians 9:7</a:t>
            </a:r>
          </a:p>
          <a:p>
            <a:pPr eaLnBrk="1" hangingPunct="1">
              <a:defRPr/>
            </a:pPr>
            <a:r>
              <a:rPr lang="en-US" sz="2600" dirty="0"/>
              <a:t>A Secular School. 1 Corinthians 1:20-21</a:t>
            </a:r>
          </a:p>
          <a:p>
            <a:pPr eaLnBrk="1" hangingPunct="1">
              <a:defRPr/>
            </a:pPr>
            <a:r>
              <a:rPr lang="en-US" sz="2600" dirty="0"/>
              <a:t>A Social Center. Romans 14:17; </a:t>
            </a:r>
            <a:br>
              <a:rPr lang="en-US" sz="2600" dirty="0"/>
            </a:br>
            <a:r>
              <a:rPr lang="en-US" sz="2600" dirty="0"/>
              <a:t>1 Corinthians 11:22-34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458200" cy="507523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/>
              <a:t>No creed but the Bible.</a:t>
            </a:r>
          </a:p>
          <a:p>
            <a:pPr lvl="1" eaLnBrk="1" hangingPunct="1">
              <a:defRPr/>
            </a:pPr>
            <a:r>
              <a:rPr lang="en-US" dirty="0"/>
              <a:t>Gospel – God’s power to save. Romans 1:16</a:t>
            </a:r>
          </a:p>
          <a:p>
            <a:pPr eaLnBrk="1" hangingPunct="1">
              <a:defRPr/>
            </a:pPr>
            <a:r>
              <a:rPr lang="en-US" b="1" dirty="0"/>
              <a:t>Complete will of God. </a:t>
            </a:r>
            <a:r>
              <a:rPr lang="en-US" dirty="0"/>
              <a:t>2 Peter 1:3</a:t>
            </a:r>
          </a:p>
          <a:p>
            <a:pPr lvl="1" eaLnBrk="1" hangingPunct="1">
              <a:defRPr/>
            </a:pPr>
            <a:r>
              <a:rPr lang="en-US" dirty="0"/>
              <a:t>Promised. John 14:26; 15:26; 16:13</a:t>
            </a:r>
          </a:p>
          <a:p>
            <a:pPr lvl="1" eaLnBrk="1" hangingPunct="1">
              <a:defRPr/>
            </a:pPr>
            <a:r>
              <a:rPr lang="en-US" dirty="0"/>
              <a:t>Inspired. 2 Timothy 3:16-17</a:t>
            </a:r>
          </a:p>
          <a:p>
            <a:pPr lvl="1" eaLnBrk="1" hangingPunct="1">
              <a:defRPr/>
            </a:pPr>
            <a:r>
              <a:rPr lang="en-US" dirty="0"/>
              <a:t>Spirit revealed. Ephesians 3:6; </a:t>
            </a:r>
            <a:br>
              <a:rPr lang="en-US" dirty="0"/>
            </a:br>
            <a:r>
              <a:rPr lang="en-US" dirty="0"/>
              <a:t>1 Corinthians 2:6-16; 1 Peter 1:12</a:t>
            </a:r>
          </a:p>
          <a:p>
            <a:pPr lvl="1" eaLnBrk="1" hangingPunct="1">
              <a:defRPr/>
            </a:pPr>
            <a:r>
              <a:rPr lang="en-US" dirty="0"/>
              <a:t>May not add to or change. Galatians 1:6-9; </a:t>
            </a:r>
            <a:br>
              <a:rPr lang="en-US" dirty="0"/>
            </a:br>
            <a:r>
              <a:rPr lang="en-US" dirty="0"/>
              <a:t>2 John 9</a:t>
            </a:r>
          </a:p>
          <a:p>
            <a:pPr lvl="1" eaLnBrk="1" hangingPunct="1">
              <a:defRPr/>
            </a:pPr>
            <a:r>
              <a:rPr lang="en-US" dirty="0"/>
              <a:t>Understandable. Ephesians 3:3-4</a:t>
            </a:r>
          </a:p>
          <a:p>
            <a:pPr lvl="1" eaLnBrk="1" hangingPunct="1">
              <a:defRPr/>
            </a:pPr>
            <a:r>
              <a:rPr lang="en-US" dirty="0"/>
              <a:t>Once for all delivered. Jude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686800" cy="3773341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Scriptural in name.</a:t>
            </a:r>
            <a:endParaRPr lang="en-US" sz="2600" dirty="0"/>
          </a:p>
          <a:p>
            <a:pPr lvl="1" eaLnBrk="1" hangingPunct="1">
              <a:defRPr/>
            </a:pPr>
            <a:r>
              <a:rPr lang="en-US" sz="2600" dirty="0"/>
              <a:t>“The church of God” 1 Corinthians 1:2; </a:t>
            </a:r>
            <a:br>
              <a:rPr lang="en-US" sz="2600" dirty="0"/>
            </a:br>
            <a:r>
              <a:rPr lang="en-US" sz="2600" dirty="0"/>
              <a:t>1 Timothy 3:15</a:t>
            </a:r>
          </a:p>
          <a:p>
            <a:pPr lvl="1" eaLnBrk="1" hangingPunct="1">
              <a:defRPr/>
            </a:pPr>
            <a:r>
              <a:rPr lang="en-US" sz="2600" dirty="0"/>
              <a:t>“The body of Christ” Ephesians 1:22-23</a:t>
            </a:r>
          </a:p>
          <a:p>
            <a:pPr lvl="1" eaLnBrk="1" hangingPunct="1">
              <a:defRPr/>
            </a:pPr>
            <a:r>
              <a:rPr lang="en-US" sz="2600" dirty="0"/>
              <a:t>“Bride of Christ” Romans 7:4; Revelation 21:9</a:t>
            </a:r>
          </a:p>
          <a:p>
            <a:pPr lvl="1" eaLnBrk="1" hangingPunct="1">
              <a:defRPr/>
            </a:pPr>
            <a:r>
              <a:rPr lang="en-US" sz="2600" dirty="0"/>
              <a:t>“Church of the firstborn” Hebrews 12:23</a:t>
            </a:r>
          </a:p>
          <a:p>
            <a:pPr lvl="1" eaLnBrk="1" hangingPunct="1">
              <a:defRPr/>
            </a:pPr>
            <a:r>
              <a:rPr lang="en-US" sz="2600" dirty="0"/>
              <a:t>“House of God” 1 Timothy 3:15</a:t>
            </a:r>
          </a:p>
          <a:p>
            <a:pPr lvl="1" eaLnBrk="1" hangingPunct="1">
              <a:defRPr/>
            </a:pPr>
            <a:r>
              <a:rPr lang="en-US" sz="2600" dirty="0"/>
              <a:t>“Churches of Christ” Romans 16:16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87BC73-F2F2-E2E1-B8CB-14B44E908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752600"/>
            <a:ext cx="8458200" cy="505369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Members called by Scriptural names:</a:t>
            </a:r>
          </a:p>
          <a:p>
            <a:pPr lvl="1" eaLnBrk="1" hangingPunct="1">
              <a:defRPr/>
            </a:pPr>
            <a:r>
              <a:rPr lang="en-US" sz="2600" dirty="0"/>
              <a:t>Disciples. John 15:8; Acts 11:26</a:t>
            </a:r>
          </a:p>
          <a:p>
            <a:pPr lvl="1" eaLnBrk="1" hangingPunct="1">
              <a:defRPr/>
            </a:pPr>
            <a:r>
              <a:rPr lang="en-US" sz="2600" dirty="0"/>
              <a:t>Saints. Romans 1:7; 1 Corinthians 1:2; Philippians 1:1</a:t>
            </a:r>
          </a:p>
          <a:p>
            <a:pPr lvl="1" eaLnBrk="1" hangingPunct="1">
              <a:defRPr/>
            </a:pPr>
            <a:r>
              <a:rPr lang="en-US" sz="2600" dirty="0"/>
              <a:t>Brethren. Luke 8:21; Galatians 6:1</a:t>
            </a:r>
          </a:p>
          <a:p>
            <a:pPr lvl="1" eaLnBrk="1" hangingPunct="1">
              <a:defRPr/>
            </a:pPr>
            <a:r>
              <a:rPr lang="en-US" sz="2600" dirty="0"/>
              <a:t>Children. Galatians 3:26; 1 John 2:1</a:t>
            </a:r>
          </a:p>
          <a:p>
            <a:pPr lvl="1" eaLnBrk="1" hangingPunct="1">
              <a:defRPr/>
            </a:pPr>
            <a:r>
              <a:rPr lang="en-US" sz="2600" dirty="0"/>
              <a:t>Christians. Isaiah 62:2; Acts 11:26; 26:28; </a:t>
            </a:r>
          </a:p>
          <a:p>
            <a:pPr marL="457200" lvl="1" indent="0" eaLnBrk="1" hangingPunct="1">
              <a:buNone/>
              <a:defRPr/>
            </a:pPr>
            <a:r>
              <a:rPr lang="en-US" sz="2600" dirty="0"/>
              <a:t>	1 Peter 4:16</a:t>
            </a:r>
          </a:p>
          <a:p>
            <a:pPr eaLnBrk="1" hangingPunct="1">
              <a:defRPr/>
            </a:pPr>
            <a:r>
              <a:rPr lang="en-US" sz="2600" b="1" dirty="0"/>
              <a:t>Is Christ divided? Was Paul crucified for you? Were you baptized in the name of Paul? 1 Corinthians 1:12-13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47B90C-97D9-53AF-C803-06D28B271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41651" y="1676400"/>
            <a:ext cx="8264526" cy="49182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Founded upon Jesus Christ, the Son of God.</a:t>
            </a:r>
            <a:r>
              <a:rPr lang="en-US" sz="2800" dirty="0"/>
              <a:t> Matthew 16:18; 1 Corinthians 3:11; </a:t>
            </a:r>
            <a:br>
              <a:rPr lang="en-US" sz="2800" dirty="0"/>
            </a:br>
            <a:r>
              <a:rPr lang="en-US" sz="2800" dirty="0"/>
              <a:t>1 Corinthians. 2:2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Began in Jerusalem about 33 A.D.</a:t>
            </a:r>
            <a:br>
              <a:rPr lang="en-US" sz="2800" b="1" dirty="0"/>
            </a:br>
            <a:r>
              <a:rPr lang="en-US" sz="2800" dirty="0"/>
              <a:t>Isaiah 2:3; Matthew 3:2; Matthew 4:17; Mark 1:14-15; Luke 10:9; Matthew 10:7; Mark 9:1; Luke 24:44ff; Acts 1:6-8; </a:t>
            </a:r>
            <a:br>
              <a:rPr lang="en-US" sz="2800" dirty="0"/>
            </a:br>
            <a:r>
              <a:rPr lang="en-US" sz="2800" dirty="0"/>
              <a:t>2:1-4,47; 11:15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Christ is its head and only source of authority.</a:t>
            </a:r>
            <a:r>
              <a:rPr lang="en-US" sz="2800" dirty="0"/>
              <a:t> Matthew 28:19;</a:t>
            </a:r>
            <a:br>
              <a:rPr lang="en-US" sz="2800" dirty="0"/>
            </a:br>
            <a:r>
              <a:rPr lang="en-US" sz="2800" dirty="0"/>
              <a:t>Ephesians 1:22-23; Matthew 21:23-27; Matthew 7:21; Luke 6:46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0500" y="1727200"/>
            <a:ext cx="8763000" cy="302236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Organized after the divine pattern.</a:t>
            </a:r>
          </a:p>
          <a:p>
            <a:pPr marL="0" indent="0" eaLnBrk="1" hangingPunct="1">
              <a:buNone/>
              <a:defRPr/>
            </a:pPr>
            <a:r>
              <a:rPr lang="en-US" sz="2800" b="1" dirty="0"/>
              <a:t>	</a:t>
            </a:r>
            <a:r>
              <a:rPr lang="en-US" sz="2800" dirty="0"/>
              <a:t>Philippians 1:1</a:t>
            </a:r>
          </a:p>
          <a:p>
            <a:pPr lvl="1" eaLnBrk="1" hangingPunct="1">
              <a:defRPr/>
            </a:pPr>
            <a:r>
              <a:rPr lang="en-US" sz="2800" dirty="0"/>
              <a:t>Elders: Acts 14:23; 20:28; 1 Peter 5:1ff; </a:t>
            </a:r>
            <a:br>
              <a:rPr lang="en-US" sz="2800" dirty="0"/>
            </a:br>
            <a:r>
              <a:rPr lang="en-US" sz="2800" dirty="0"/>
              <a:t>1 Timothy 3:1-7; Titus 1:5-7</a:t>
            </a:r>
          </a:p>
          <a:p>
            <a:pPr lvl="1" eaLnBrk="1" hangingPunct="1">
              <a:defRPr/>
            </a:pPr>
            <a:r>
              <a:rPr lang="en-US" sz="2800" dirty="0"/>
              <a:t>Deacons: 1 Timothy 3:8-13</a:t>
            </a:r>
          </a:p>
          <a:p>
            <a:pPr lvl="1" eaLnBrk="1" hangingPunct="1">
              <a:defRPr/>
            </a:pPr>
            <a:r>
              <a:rPr lang="en-US" sz="2800" dirty="0"/>
              <a:t>Members: 1 Corinthians 12:12ff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tx-bible-hierarchy-organization-universal-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1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4050-F9DD-03C8-FC23-12A85A69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664944"/>
            <a:ext cx="7313612" cy="6463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Elders, Bishops, And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3CB34-33EE-7F2E-876D-89048E5D4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87" y="1466144"/>
            <a:ext cx="8420100" cy="5375831"/>
          </a:xfrm>
        </p:spPr>
        <p:txBody>
          <a:bodyPr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Clearly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elders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overseers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pastors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and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bishops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in these passages are used interchangeably, referring to the same men in the same work.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three terms refer to an office in the local congregation, and are therefore identical in extent of jurisdiction (cf. Acts 20:17, 28; 1 Peter 5:1-3; etc.). Their qualifications and works are identical.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 perversion in organization for denominations to distinguish the terms and apply them to different offices.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40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36739"/>
            <a:ext cx="7313612" cy="707886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752600"/>
            <a:ext cx="8153400" cy="42288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Has a divine mission.</a:t>
            </a:r>
          </a:p>
          <a:p>
            <a:pPr lvl="1" eaLnBrk="1" hangingPunct="1">
              <a:defRPr/>
            </a:pPr>
            <a:r>
              <a:rPr lang="en-US" sz="2800" dirty="0"/>
              <a:t>Evangelism. 1 Timothy 3:15;</a:t>
            </a:r>
            <a:br>
              <a:rPr lang="en-US" sz="2800" dirty="0"/>
            </a:br>
            <a:r>
              <a:rPr lang="en-US" sz="2800" dirty="0"/>
              <a:t>Acts 11:22; Philippians 1:3-5; 4:14-16; </a:t>
            </a:r>
            <a:br>
              <a:rPr lang="en-US" sz="2800" dirty="0"/>
            </a:br>
            <a:r>
              <a:rPr lang="en-US" sz="2800" dirty="0"/>
              <a:t>2 Corinthians 11:8-9</a:t>
            </a:r>
          </a:p>
          <a:p>
            <a:pPr lvl="1" eaLnBrk="1" hangingPunct="1">
              <a:defRPr/>
            </a:pPr>
            <a:r>
              <a:rPr lang="en-US" sz="2800" dirty="0"/>
              <a:t>Benevolence. Acts 2, 4, 6;</a:t>
            </a:r>
            <a:br>
              <a:rPr lang="en-US" sz="2800" dirty="0"/>
            </a:br>
            <a:r>
              <a:rPr lang="en-US" sz="2800" dirty="0"/>
              <a:t>Acts 11:27-30; 1 Corinthians 16:1-3;</a:t>
            </a:r>
            <a:br>
              <a:rPr lang="en-US" sz="2800" dirty="0"/>
            </a:br>
            <a:r>
              <a:rPr lang="en-US" sz="2800" dirty="0"/>
              <a:t>2 Corinthians 8:1-5; 9:1-2;</a:t>
            </a:r>
            <a:br>
              <a:rPr lang="en-US" sz="2800" dirty="0"/>
            </a:br>
            <a:r>
              <a:rPr lang="en-US" sz="2800" dirty="0"/>
              <a:t>Romans 15:25ff</a:t>
            </a:r>
          </a:p>
          <a:p>
            <a:pPr lvl="1" eaLnBrk="1" hangingPunct="1">
              <a:defRPr/>
            </a:pPr>
            <a:r>
              <a:rPr lang="en-US" sz="2800" dirty="0"/>
              <a:t>Edification. Ephesians 4:11-16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6" name="Rectangle 24"/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Evangelism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90500" y="1752600"/>
            <a:ext cx="8763000" cy="137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Timothy 3:15; 1 Corinthians 9:14; Acts 11:22; Philippians 4:15; 2 Corinthians 11:8-9.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This: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Arial"/>
              </a:rPr>
              <a:t>	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				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Not This: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81000" y="3581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2286000" y="3581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956893" y="3505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557092" y="3766954"/>
            <a:ext cx="1850809" cy="251286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Missionary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Society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Or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Sponsoring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956893" y="4572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3956893" y="563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7847816" y="45720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13716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4853232" y="4191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4929432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V="1">
            <a:off x="4929432" y="54864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494309" y="5029200"/>
            <a:ext cx="2945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81000" y="52962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381000" y="59058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381000" y="46866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2362200" y="5105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371600" y="5029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1371600" y="556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1371598" y="5867400"/>
            <a:ext cx="914401" cy="2612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36864" y="1676400"/>
            <a:ext cx="1534998" cy="492443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This: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2400692" cy="523220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/>
              <a:t>Not This: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8600" y="0"/>
            <a:ext cx="8458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81000" y="3459636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981200" y="2971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800600" y="2220011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6019800" y="2743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724400" y="2905811"/>
            <a:ext cx="91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800600" y="37338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7949156" y="2743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371600" y="3429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715000" y="2743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5715000" y="3210611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5715000" y="3581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7058319" y="321061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381000" y="2133600"/>
            <a:ext cx="762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1981200" y="43434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057400" y="36576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228600" y="478253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1399881" y="3925476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1352746" y="4181573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228600" y="546833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228600" y="609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1981200" y="5257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1371600" y="5181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1295400" y="569693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1305611" y="5982092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106860" y="2246755"/>
            <a:ext cx="1802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Acts 2, 4 ,6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900147" y="3731871"/>
            <a:ext cx="22280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Acts 11:27-30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2924665" y="5219306"/>
            <a:ext cx="31422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Corinthians 16:1-3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2 Corinthian 8-9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Romans 15:25ff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6078721" y="4648200"/>
            <a:ext cx="2829612" cy="132343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Reason for giving: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“that there might be equality”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2 Corinthians 8:14</a:t>
            </a:r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1823D5F6-B3DC-E448-5144-7224BC16100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34384" y="171272"/>
            <a:ext cx="4914508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Benevolence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RELCL0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608" y="2041830"/>
            <a:ext cx="3657600" cy="339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4419600" y="2895600"/>
            <a:ext cx="1752600" cy="1828800"/>
            <a:chOff x="2304" y="1584"/>
            <a:chExt cx="2112" cy="1872"/>
          </a:xfrm>
          <a:solidFill>
            <a:schemeClr val="tx1"/>
          </a:solidFill>
        </p:grpSpPr>
        <p:sp>
          <p:nvSpPr>
            <p:cNvPr id="20487" name="AutoShape 5"/>
            <p:cNvSpPr>
              <a:spLocks noChangeArrowheads="1"/>
            </p:cNvSpPr>
            <p:nvPr/>
          </p:nvSpPr>
          <p:spPr bwMode="auto">
            <a:xfrm rot="600000">
              <a:off x="2352" y="158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304" y="2448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9" name="AutoShape 7"/>
            <p:cNvSpPr>
              <a:spLocks noChangeArrowheads="1"/>
            </p:cNvSpPr>
            <p:nvPr/>
          </p:nvSpPr>
          <p:spPr bwMode="auto">
            <a:xfrm rot="-600000">
              <a:off x="2304" y="326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</p:grp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6330474" y="3048616"/>
            <a:ext cx="259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Place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Personnel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Provisions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571098" y="5867400"/>
            <a:ext cx="41859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/>
              </a:rPr>
              <a:t>Ephesians 4:11-16</a:t>
            </a: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BA2EEAAC-ECA8-FE9B-5E88-5DFA576F5F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Edification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669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Verdana</vt:lpstr>
      <vt:lpstr>Wingdings</vt:lpstr>
      <vt:lpstr>Theme12</vt:lpstr>
      <vt:lpstr>The New Testament Church (Part 5) Matthew 16:13-18</vt:lpstr>
      <vt:lpstr>The New Testament Church</vt:lpstr>
      <vt:lpstr>The New Testament Church</vt:lpstr>
      <vt:lpstr>PowerPoint Presentation</vt:lpstr>
      <vt:lpstr>Elders, Bishops, And Pastors</vt:lpstr>
      <vt:lpstr>The New Testament Church</vt:lpstr>
      <vt:lpstr>Bible Pattern For The Work Of Evangelism</vt:lpstr>
      <vt:lpstr>Bible Pattern For The Work Of Benevolence</vt:lpstr>
      <vt:lpstr>Bible Pattern For The Work Of Edification</vt:lpstr>
      <vt:lpstr>The Lord’s Church Is Not …</vt:lpstr>
      <vt:lpstr>The New Testament Church</vt:lpstr>
      <vt:lpstr>The New Testament Church</vt:lpstr>
      <vt:lpstr>The New Testament Church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Testament Church (Part 5) (original)</dc:title>
  <dc:creator>Micky Galloway</dc:creator>
  <cp:lastModifiedBy>Richard Lidh</cp:lastModifiedBy>
  <cp:revision>8</cp:revision>
  <cp:lastPrinted>2022-09-05T14:57:33Z</cp:lastPrinted>
  <dcterms:created xsi:type="dcterms:W3CDTF">2022-09-03T20:15:37Z</dcterms:created>
  <dcterms:modified xsi:type="dcterms:W3CDTF">2022-09-05T14:57:49Z</dcterms:modified>
</cp:coreProperties>
</file>